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51" autoAdjust="0"/>
  </p:normalViewPr>
  <p:slideViewPr>
    <p:cSldViewPr snapToGrid="0">
      <p:cViewPr varScale="1">
        <p:scale>
          <a:sx n="111" d="100"/>
          <a:sy n="111" d="100"/>
        </p:scale>
        <p:origin x="7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tm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4244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GB" dirty="0"/>
              <a:t>A penguin’s shadow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8285163" cy="1000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en-US" dirty="0"/>
              <a:t>Light from a small bright lamp is shining on a screen. </a:t>
            </a:r>
          </a:p>
          <a:p>
            <a:r>
              <a:rPr lang="en-GB" altLang="en-US" dirty="0"/>
              <a:t>A toy penguin is put half way between the lamp and the screen.</a:t>
            </a:r>
            <a:endParaRPr lang="en-GB" alt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742193" y="1790953"/>
            <a:ext cx="5761903" cy="4159672"/>
            <a:chOff x="1742193" y="1790953"/>
            <a:chExt cx="5761903" cy="4159672"/>
          </a:xfrm>
        </p:grpSpPr>
        <p:sp>
          <p:nvSpPr>
            <p:cNvPr id="6" name="Rectangle 5"/>
            <p:cNvSpPr/>
            <p:nvPr/>
          </p:nvSpPr>
          <p:spPr>
            <a:xfrm>
              <a:off x="2518028" y="1790953"/>
              <a:ext cx="4986068" cy="25102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r"/>
              <a:r>
                <a:rPr lang="en-GB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Screen</a:t>
              </a:r>
              <a:endParaRPr lang="en-GB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7" name="Group 6"/>
            <p:cNvGrpSpPr>
              <a:grpSpLocks noChangeAspect="1"/>
            </p:cNvGrpSpPr>
            <p:nvPr/>
          </p:nvGrpSpPr>
          <p:grpSpPr>
            <a:xfrm>
              <a:off x="3367305" y="3639888"/>
              <a:ext cx="822129" cy="1322703"/>
              <a:chOff x="3574365" y="2507397"/>
              <a:chExt cx="1769384" cy="2846717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3574365" y="2507397"/>
                <a:ext cx="1769384" cy="2846717"/>
                <a:chOff x="3444970" y="2619540"/>
                <a:chExt cx="1769384" cy="2846717"/>
              </a:xfrm>
            </p:grpSpPr>
            <p:sp>
              <p:nvSpPr>
                <p:cNvPr id="13" name="Round Same Side Corner Rectangle 12"/>
                <p:cNvSpPr/>
                <p:nvPr/>
              </p:nvSpPr>
              <p:spPr>
                <a:xfrm>
                  <a:off x="3672238" y="5331125"/>
                  <a:ext cx="647633" cy="135132"/>
                </a:xfrm>
                <a:prstGeom prst="round2SameRect">
                  <a:avLst>
                    <a:gd name="adj1" fmla="val 50000"/>
                    <a:gd name="adj2" fmla="val 0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" name="Isosceles Triangle 13"/>
                <p:cNvSpPr/>
                <p:nvPr/>
              </p:nvSpPr>
              <p:spPr>
                <a:xfrm rot="15884570">
                  <a:off x="3486770" y="3106694"/>
                  <a:ext cx="370936" cy="454536"/>
                </a:xfrm>
                <a:prstGeom prst="triangle">
                  <a:avLst>
                    <a:gd name="adj" fmla="val 36531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3786368" y="2619540"/>
                  <a:ext cx="1113436" cy="108119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" name="Oval 15"/>
                <p:cNvSpPr/>
                <p:nvPr/>
              </p:nvSpPr>
              <p:spPr>
                <a:xfrm>
                  <a:off x="3471818" y="3424687"/>
                  <a:ext cx="1742536" cy="204157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" name="Oval 16"/>
                <p:cNvSpPr/>
                <p:nvPr/>
              </p:nvSpPr>
              <p:spPr>
                <a:xfrm rot="20795591">
                  <a:off x="3840871" y="2869005"/>
                  <a:ext cx="607367" cy="75369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" name="Oval 17"/>
                <p:cNvSpPr/>
                <p:nvPr/>
              </p:nvSpPr>
              <p:spPr>
                <a:xfrm rot="21095949">
                  <a:off x="3514312" y="3575117"/>
                  <a:ext cx="1303865" cy="186152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9" name="Oval 18"/>
                <p:cNvSpPr/>
                <p:nvPr/>
              </p:nvSpPr>
              <p:spPr>
                <a:xfrm>
                  <a:off x="4045789" y="3125426"/>
                  <a:ext cx="108000" cy="108000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10" name="Right Triangle 9"/>
              <p:cNvSpPr/>
              <p:nvPr/>
            </p:nvSpPr>
            <p:spPr>
              <a:xfrm rot="12118051">
                <a:off x="4320500" y="3541660"/>
                <a:ext cx="508686" cy="1083006"/>
              </a:xfrm>
              <a:prstGeom prst="rtTriangl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pic>
          <p:nvPicPr>
            <p:cNvPr id="8" name="Picture 7" descr="Screen Clippi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42193" y="5218981"/>
              <a:ext cx="590769" cy="7316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196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GB" dirty="0"/>
              <a:t>A penguin’s shadow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1" y="863126"/>
            <a:ext cx="5790422" cy="502434"/>
          </a:xfrm>
          <a:prstGeom prst="rect">
            <a:avLst/>
          </a:prstGeom>
          <a:solidFill>
            <a:srgbClr val="FAFAEA"/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/>
              <a:t>What would you see on the screen?</a:t>
            </a:r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1730375" y="2195927"/>
            <a:ext cx="5760000" cy="3600000"/>
            <a:chOff x="1746429" y="2204816"/>
            <a:chExt cx="5760000" cy="3600000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4588303" y="2204816"/>
              <a:ext cx="0" cy="3600000"/>
            </a:xfrm>
            <a:prstGeom prst="line">
              <a:avLst/>
            </a:prstGeom>
            <a:ln w="25400">
              <a:solidFill>
                <a:srgbClr val="214D8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 flipH="1">
              <a:off x="1746429" y="3986272"/>
              <a:ext cx="5760000" cy="0"/>
            </a:xfrm>
            <a:prstGeom prst="line">
              <a:avLst/>
            </a:prstGeom>
            <a:ln w="25400">
              <a:solidFill>
                <a:srgbClr val="214D8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 Placeholder 17"/>
          <p:cNvSpPr txBox="1">
            <a:spLocks/>
          </p:cNvSpPr>
          <p:nvPr/>
        </p:nvSpPr>
        <p:spPr>
          <a:xfrm>
            <a:off x="1730376" y="3506185"/>
            <a:ext cx="2781804" cy="3883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 smtClean="0">
                <a:solidFill>
                  <a:schemeClr val="tx2">
                    <a:lumMod val="50000"/>
                  </a:schemeClr>
                </a:solidFill>
              </a:rPr>
              <a:t>A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18" name="Text Placeholder 17"/>
          <p:cNvSpPr txBox="1">
            <a:spLocks/>
          </p:cNvSpPr>
          <p:nvPr/>
        </p:nvSpPr>
        <p:spPr>
          <a:xfrm>
            <a:off x="4664427" y="3506185"/>
            <a:ext cx="2781804" cy="3883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 smtClean="0">
                <a:solidFill>
                  <a:schemeClr val="tx2">
                    <a:lumMod val="50000"/>
                  </a:schemeClr>
                </a:solidFill>
              </a:rPr>
              <a:t>B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19" name="Text Placeholder 17"/>
          <p:cNvSpPr txBox="1">
            <a:spLocks/>
          </p:cNvSpPr>
          <p:nvPr/>
        </p:nvSpPr>
        <p:spPr>
          <a:xfrm>
            <a:off x="4664428" y="5350596"/>
            <a:ext cx="2781804" cy="3883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 smtClean="0">
                <a:solidFill>
                  <a:schemeClr val="tx2">
                    <a:lumMod val="50000"/>
                  </a:schemeClr>
                </a:solidFill>
              </a:rPr>
              <a:t>D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20" name="Text Placeholder 17"/>
          <p:cNvSpPr txBox="1">
            <a:spLocks/>
          </p:cNvSpPr>
          <p:nvPr/>
        </p:nvSpPr>
        <p:spPr>
          <a:xfrm>
            <a:off x="1733298" y="5350596"/>
            <a:ext cx="2781804" cy="3883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 smtClean="0">
                <a:solidFill>
                  <a:schemeClr val="tx2">
                    <a:lumMod val="50000"/>
                  </a:schemeClr>
                </a:solidFill>
              </a:rPr>
              <a:t>C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  <p:grpSp>
        <p:nvGrpSpPr>
          <p:cNvPr id="32" name="Group 31"/>
          <p:cNvGrpSpPr>
            <a:grpSpLocks noChangeAspect="1"/>
          </p:cNvGrpSpPr>
          <p:nvPr/>
        </p:nvGrpSpPr>
        <p:grpSpPr>
          <a:xfrm>
            <a:off x="5858896" y="2400681"/>
            <a:ext cx="895038" cy="1440000"/>
            <a:chOff x="3574365" y="2507397"/>
            <a:chExt cx="1769384" cy="2846717"/>
          </a:xfrm>
        </p:grpSpPr>
        <p:grpSp>
          <p:nvGrpSpPr>
            <p:cNvPr id="33" name="Group 32"/>
            <p:cNvGrpSpPr/>
            <p:nvPr/>
          </p:nvGrpSpPr>
          <p:grpSpPr>
            <a:xfrm>
              <a:off x="3574365" y="2507397"/>
              <a:ext cx="1769384" cy="2846717"/>
              <a:chOff x="3444970" y="2619540"/>
              <a:chExt cx="1769384" cy="2846717"/>
            </a:xfrm>
          </p:grpSpPr>
          <p:sp>
            <p:nvSpPr>
              <p:cNvPr id="35" name="Round Same Side Corner Rectangle 34"/>
              <p:cNvSpPr/>
              <p:nvPr/>
            </p:nvSpPr>
            <p:spPr>
              <a:xfrm>
                <a:off x="3672238" y="5331125"/>
                <a:ext cx="647633" cy="135132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6" name="Isosceles Triangle 35"/>
              <p:cNvSpPr/>
              <p:nvPr/>
            </p:nvSpPr>
            <p:spPr>
              <a:xfrm rot="15884570">
                <a:off x="3486770" y="3106694"/>
                <a:ext cx="370936" cy="454536"/>
              </a:xfrm>
              <a:prstGeom prst="triangle">
                <a:avLst>
                  <a:gd name="adj" fmla="val 36531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3786368" y="2619540"/>
                <a:ext cx="1113436" cy="108119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3471818" y="3424687"/>
                <a:ext cx="1742536" cy="204157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9" name="Oval 38"/>
              <p:cNvSpPr/>
              <p:nvPr/>
            </p:nvSpPr>
            <p:spPr>
              <a:xfrm rot="20795591">
                <a:off x="3840871" y="2869005"/>
                <a:ext cx="607367" cy="75369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0" name="Oval 39"/>
              <p:cNvSpPr/>
              <p:nvPr/>
            </p:nvSpPr>
            <p:spPr>
              <a:xfrm rot="21095949">
                <a:off x="3514312" y="3575117"/>
                <a:ext cx="1303865" cy="1861522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4045789" y="3125426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34" name="Right Triangle 33"/>
            <p:cNvSpPr/>
            <p:nvPr/>
          </p:nvSpPr>
          <p:spPr>
            <a:xfrm rot="12118051">
              <a:off x="4320500" y="3541660"/>
              <a:ext cx="508686" cy="1083006"/>
            </a:xfrm>
            <a:prstGeom prst="rt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2903597" y="2738772"/>
            <a:ext cx="447518" cy="720000"/>
            <a:chOff x="2873115" y="2695975"/>
            <a:chExt cx="447518" cy="720000"/>
          </a:xfrm>
        </p:grpSpPr>
        <p:grpSp>
          <p:nvGrpSpPr>
            <p:cNvPr id="43" name="Group 42"/>
            <p:cNvGrpSpPr>
              <a:grpSpLocks noChangeAspect="1"/>
            </p:cNvGrpSpPr>
            <p:nvPr/>
          </p:nvGrpSpPr>
          <p:grpSpPr>
            <a:xfrm>
              <a:off x="2873115" y="2695975"/>
              <a:ext cx="447518" cy="720000"/>
              <a:chOff x="3574365" y="2507397"/>
              <a:chExt cx="1769384" cy="2846717"/>
            </a:xfrm>
          </p:grpSpPr>
          <p:grpSp>
            <p:nvGrpSpPr>
              <p:cNvPr id="45" name="Group 44"/>
              <p:cNvGrpSpPr/>
              <p:nvPr/>
            </p:nvGrpSpPr>
            <p:grpSpPr>
              <a:xfrm>
                <a:off x="3574365" y="2507397"/>
                <a:ext cx="1769384" cy="2846717"/>
                <a:chOff x="3444970" y="2619540"/>
                <a:chExt cx="1769384" cy="2846717"/>
              </a:xfrm>
            </p:grpSpPr>
            <p:sp>
              <p:nvSpPr>
                <p:cNvPr id="47" name="Round Same Side Corner Rectangle 46"/>
                <p:cNvSpPr/>
                <p:nvPr/>
              </p:nvSpPr>
              <p:spPr>
                <a:xfrm>
                  <a:off x="3672238" y="5331125"/>
                  <a:ext cx="647633" cy="135132"/>
                </a:xfrm>
                <a:prstGeom prst="round2SameRect">
                  <a:avLst>
                    <a:gd name="adj1" fmla="val 50000"/>
                    <a:gd name="adj2" fmla="val 0"/>
                  </a:avLst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8" name="Isosceles Triangle 47"/>
                <p:cNvSpPr/>
                <p:nvPr/>
              </p:nvSpPr>
              <p:spPr>
                <a:xfrm rot="15884570">
                  <a:off x="3486770" y="3106694"/>
                  <a:ext cx="370936" cy="454536"/>
                </a:xfrm>
                <a:prstGeom prst="triangle">
                  <a:avLst>
                    <a:gd name="adj" fmla="val 36531"/>
                  </a:avLst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9" name="Oval 48"/>
                <p:cNvSpPr/>
                <p:nvPr/>
              </p:nvSpPr>
              <p:spPr>
                <a:xfrm>
                  <a:off x="3786368" y="2619540"/>
                  <a:ext cx="1113436" cy="108119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0" name="Oval 49"/>
                <p:cNvSpPr/>
                <p:nvPr/>
              </p:nvSpPr>
              <p:spPr>
                <a:xfrm>
                  <a:off x="3471818" y="3424687"/>
                  <a:ext cx="1742536" cy="204157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1" name="Oval 50"/>
                <p:cNvSpPr/>
                <p:nvPr/>
              </p:nvSpPr>
              <p:spPr>
                <a:xfrm rot="20795591">
                  <a:off x="3840871" y="2869005"/>
                  <a:ext cx="607367" cy="75369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2" name="Oval 51"/>
                <p:cNvSpPr/>
                <p:nvPr/>
              </p:nvSpPr>
              <p:spPr>
                <a:xfrm rot="21095949">
                  <a:off x="3514312" y="3575117"/>
                  <a:ext cx="1303865" cy="18615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3" name="Oval 52"/>
                <p:cNvSpPr/>
                <p:nvPr/>
              </p:nvSpPr>
              <p:spPr>
                <a:xfrm>
                  <a:off x="4045789" y="3125426"/>
                  <a:ext cx="108000" cy="108000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46" name="Right Triangle 45"/>
              <p:cNvSpPr/>
              <p:nvPr/>
            </p:nvSpPr>
            <p:spPr>
              <a:xfrm rot="12118051">
                <a:off x="4320500" y="3541660"/>
                <a:ext cx="508686" cy="1083006"/>
              </a:xfrm>
              <a:prstGeom prst="rtTriangl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44" name="Oval 43"/>
            <p:cNvSpPr/>
            <p:nvPr/>
          </p:nvSpPr>
          <p:spPr>
            <a:xfrm>
              <a:off x="3014013" y="2752639"/>
              <a:ext cx="176611" cy="1469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4" name="Group 53"/>
          <p:cNvGrpSpPr>
            <a:grpSpLocks noChangeAspect="1"/>
          </p:cNvGrpSpPr>
          <p:nvPr/>
        </p:nvGrpSpPr>
        <p:grpSpPr>
          <a:xfrm>
            <a:off x="2683232" y="4229496"/>
            <a:ext cx="895038" cy="1440000"/>
            <a:chOff x="3574365" y="2507397"/>
            <a:chExt cx="1769384" cy="2846717"/>
          </a:xfrm>
        </p:grpSpPr>
        <p:grpSp>
          <p:nvGrpSpPr>
            <p:cNvPr id="55" name="Group 54"/>
            <p:cNvGrpSpPr/>
            <p:nvPr/>
          </p:nvGrpSpPr>
          <p:grpSpPr>
            <a:xfrm>
              <a:off x="3574365" y="2507397"/>
              <a:ext cx="1769384" cy="2846717"/>
              <a:chOff x="3444970" y="2619540"/>
              <a:chExt cx="1769384" cy="2846717"/>
            </a:xfrm>
          </p:grpSpPr>
          <p:sp>
            <p:nvSpPr>
              <p:cNvPr id="57" name="Round Same Side Corner Rectangle 56"/>
              <p:cNvSpPr/>
              <p:nvPr/>
            </p:nvSpPr>
            <p:spPr>
              <a:xfrm>
                <a:off x="3672238" y="5331125"/>
                <a:ext cx="647633" cy="135132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8" name="Isosceles Triangle 57"/>
              <p:cNvSpPr/>
              <p:nvPr/>
            </p:nvSpPr>
            <p:spPr>
              <a:xfrm rot="15884570">
                <a:off x="3486770" y="3106694"/>
                <a:ext cx="370936" cy="454536"/>
              </a:xfrm>
              <a:prstGeom prst="triangle">
                <a:avLst>
                  <a:gd name="adj" fmla="val 36531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3786368" y="2619540"/>
                <a:ext cx="1113436" cy="108119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3471818" y="3424687"/>
                <a:ext cx="1742536" cy="204157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1" name="Oval 60"/>
              <p:cNvSpPr/>
              <p:nvPr/>
            </p:nvSpPr>
            <p:spPr>
              <a:xfrm rot="20795591">
                <a:off x="3840871" y="2869005"/>
                <a:ext cx="607367" cy="753695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2" name="Oval 61"/>
              <p:cNvSpPr/>
              <p:nvPr/>
            </p:nvSpPr>
            <p:spPr>
              <a:xfrm rot="21095949">
                <a:off x="3514312" y="3575117"/>
                <a:ext cx="1303865" cy="1861522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4045789" y="3125426"/>
                <a:ext cx="108000" cy="108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56" name="Right Triangle 55"/>
            <p:cNvSpPr/>
            <p:nvPr/>
          </p:nvSpPr>
          <p:spPr>
            <a:xfrm rot="12118051">
              <a:off x="4320500" y="3541660"/>
              <a:ext cx="508686" cy="1083006"/>
            </a:xfrm>
            <a:prstGeom prst="rt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4" name="Group 63"/>
          <p:cNvGrpSpPr>
            <a:grpSpLocks noChangeAspect="1"/>
          </p:cNvGrpSpPr>
          <p:nvPr/>
        </p:nvGrpSpPr>
        <p:grpSpPr>
          <a:xfrm>
            <a:off x="5889068" y="4229496"/>
            <a:ext cx="895038" cy="1440000"/>
            <a:chOff x="3574365" y="2507397"/>
            <a:chExt cx="1769384" cy="2846717"/>
          </a:xfrm>
          <a:scene3d>
            <a:camera prst="orthographicFront">
              <a:rot lat="0" lon="10800000" rev="0"/>
            </a:camera>
            <a:lightRig rig="threePt" dir="t"/>
          </a:scene3d>
        </p:grpSpPr>
        <p:grpSp>
          <p:nvGrpSpPr>
            <p:cNvPr id="65" name="Group 64"/>
            <p:cNvGrpSpPr/>
            <p:nvPr/>
          </p:nvGrpSpPr>
          <p:grpSpPr>
            <a:xfrm>
              <a:off x="3574365" y="2507397"/>
              <a:ext cx="1769384" cy="2846717"/>
              <a:chOff x="3444970" y="2619540"/>
              <a:chExt cx="1769384" cy="2846717"/>
            </a:xfrm>
          </p:grpSpPr>
          <p:sp>
            <p:nvSpPr>
              <p:cNvPr id="67" name="Round Same Side Corner Rectangle 66"/>
              <p:cNvSpPr/>
              <p:nvPr/>
            </p:nvSpPr>
            <p:spPr>
              <a:xfrm>
                <a:off x="3672238" y="5331125"/>
                <a:ext cx="647633" cy="135132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8" name="Isosceles Triangle 67"/>
              <p:cNvSpPr/>
              <p:nvPr/>
            </p:nvSpPr>
            <p:spPr>
              <a:xfrm rot="15884570">
                <a:off x="3486770" y="3106694"/>
                <a:ext cx="370936" cy="454536"/>
              </a:xfrm>
              <a:prstGeom prst="triangle">
                <a:avLst>
                  <a:gd name="adj" fmla="val 36531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3786368" y="2619540"/>
                <a:ext cx="1113436" cy="108119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3471818" y="3424687"/>
                <a:ext cx="1742536" cy="204157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1" name="Oval 70"/>
              <p:cNvSpPr/>
              <p:nvPr/>
            </p:nvSpPr>
            <p:spPr>
              <a:xfrm rot="20795591">
                <a:off x="3840871" y="2869005"/>
                <a:ext cx="607367" cy="75369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2" name="Oval 71"/>
              <p:cNvSpPr/>
              <p:nvPr/>
            </p:nvSpPr>
            <p:spPr>
              <a:xfrm rot="21095949">
                <a:off x="3514312" y="3575117"/>
                <a:ext cx="1303865" cy="1861522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4045789" y="3125426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66" name="Right Triangle 65"/>
            <p:cNvSpPr/>
            <p:nvPr/>
          </p:nvSpPr>
          <p:spPr>
            <a:xfrm rot="12118051">
              <a:off x="4320500" y="3541660"/>
              <a:ext cx="508686" cy="1083006"/>
            </a:xfrm>
            <a:prstGeom prst="rt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435934" y="1570882"/>
            <a:ext cx="1155957" cy="1659598"/>
            <a:chOff x="319160" y="1452932"/>
            <a:chExt cx="1155957" cy="1659598"/>
          </a:xfrm>
        </p:grpSpPr>
        <p:sp>
          <p:nvSpPr>
            <p:cNvPr id="75" name="Rounded Rectangle 74"/>
            <p:cNvSpPr/>
            <p:nvPr/>
          </p:nvSpPr>
          <p:spPr>
            <a:xfrm>
              <a:off x="319160" y="1452932"/>
              <a:ext cx="1155957" cy="1659598"/>
            </a:xfrm>
            <a:prstGeom prst="roundRect">
              <a:avLst>
                <a:gd name="adj" fmla="val 4727"/>
              </a:avLst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76" name="Group 75"/>
            <p:cNvGrpSpPr>
              <a:grpSpLocks noChangeAspect="1"/>
            </p:cNvGrpSpPr>
            <p:nvPr/>
          </p:nvGrpSpPr>
          <p:grpSpPr>
            <a:xfrm>
              <a:off x="663304" y="1579820"/>
              <a:ext cx="447518" cy="720000"/>
              <a:chOff x="3574365" y="2507397"/>
              <a:chExt cx="1769384" cy="2846717"/>
            </a:xfrm>
          </p:grpSpPr>
          <p:grpSp>
            <p:nvGrpSpPr>
              <p:cNvPr id="78" name="Group 77"/>
              <p:cNvGrpSpPr/>
              <p:nvPr/>
            </p:nvGrpSpPr>
            <p:grpSpPr>
              <a:xfrm>
                <a:off x="3574365" y="2507397"/>
                <a:ext cx="1769384" cy="2846717"/>
                <a:chOff x="3444970" y="2619540"/>
                <a:chExt cx="1769384" cy="2846717"/>
              </a:xfrm>
            </p:grpSpPr>
            <p:sp>
              <p:nvSpPr>
                <p:cNvPr id="80" name="Round Same Side Corner Rectangle 79"/>
                <p:cNvSpPr/>
                <p:nvPr/>
              </p:nvSpPr>
              <p:spPr>
                <a:xfrm>
                  <a:off x="3672238" y="5331125"/>
                  <a:ext cx="647633" cy="135132"/>
                </a:xfrm>
                <a:prstGeom prst="round2SameRect">
                  <a:avLst>
                    <a:gd name="adj1" fmla="val 50000"/>
                    <a:gd name="adj2" fmla="val 0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1" name="Isosceles Triangle 80"/>
                <p:cNvSpPr/>
                <p:nvPr/>
              </p:nvSpPr>
              <p:spPr>
                <a:xfrm rot="15884570">
                  <a:off x="3486770" y="3106694"/>
                  <a:ext cx="370936" cy="454536"/>
                </a:xfrm>
                <a:prstGeom prst="triangle">
                  <a:avLst>
                    <a:gd name="adj" fmla="val 36531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2" name="Oval 81"/>
                <p:cNvSpPr/>
                <p:nvPr/>
              </p:nvSpPr>
              <p:spPr>
                <a:xfrm>
                  <a:off x="3786368" y="2619540"/>
                  <a:ext cx="1113436" cy="108119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3" name="Oval 82"/>
                <p:cNvSpPr/>
                <p:nvPr/>
              </p:nvSpPr>
              <p:spPr>
                <a:xfrm>
                  <a:off x="3471818" y="3424687"/>
                  <a:ext cx="1742536" cy="204157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4" name="Oval 83"/>
                <p:cNvSpPr/>
                <p:nvPr/>
              </p:nvSpPr>
              <p:spPr>
                <a:xfrm rot="20795591">
                  <a:off x="3840871" y="2869005"/>
                  <a:ext cx="607367" cy="75369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5" name="Oval 84"/>
                <p:cNvSpPr/>
                <p:nvPr/>
              </p:nvSpPr>
              <p:spPr>
                <a:xfrm rot="21095949">
                  <a:off x="3514312" y="3575117"/>
                  <a:ext cx="1303865" cy="186152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6" name="Oval 85"/>
                <p:cNvSpPr/>
                <p:nvPr/>
              </p:nvSpPr>
              <p:spPr>
                <a:xfrm>
                  <a:off x="4045789" y="3125426"/>
                  <a:ext cx="108000" cy="108000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79" name="Right Triangle 78"/>
              <p:cNvSpPr/>
              <p:nvPr/>
            </p:nvSpPr>
            <p:spPr>
              <a:xfrm rot="12118051">
                <a:off x="4320500" y="3541660"/>
                <a:ext cx="508686" cy="1083006"/>
              </a:xfrm>
              <a:prstGeom prst="rtTriangl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77" name="TextBox 76"/>
            <p:cNvSpPr txBox="1"/>
            <p:nvPr/>
          </p:nvSpPr>
          <p:spPr>
            <a:xfrm>
              <a:off x="359543" y="2360730"/>
              <a:ext cx="105008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Full sized toy</a:t>
              </a:r>
              <a:endParaRPr lang="en-GB" dirty="0"/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2214" y="391908"/>
            <a:ext cx="1670888" cy="1205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35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6</TotalTime>
  <Words>49</Words>
  <Application>Microsoft Office PowerPoint</Application>
  <PresentationFormat>On-screen Show (4:3)</PresentationFormat>
  <Paragraphs>12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2</cp:revision>
  <dcterms:created xsi:type="dcterms:W3CDTF">2019-04-10T07:24:22Z</dcterms:created>
  <dcterms:modified xsi:type="dcterms:W3CDTF">2019-04-10T07:30:28Z</dcterms:modified>
</cp:coreProperties>
</file>