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A penguin’s shadow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0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/>
              <a:t>Light from a small bright lamp is shining on a screen. </a:t>
            </a:r>
          </a:p>
          <a:p>
            <a:r>
              <a:rPr lang="en-GB" altLang="en-US" dirty="0"/>
              <a:t>A toy penguin is put half way between the lamp and the screen.</a:t>
            </a:r>
            <a:endParaRPr lang="en-GB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42193" y="1790953"/>
            <a:ext cx="5761903" cy="4159672"/>
            <a:chOff x="1742193" y="1790953"/>
            <a:chExt cx="5761903" cy="4159672"/>
          </a:xfrm>
        </p:grpSpPr>
        <p:sp>
          <p:nvSpPr>
            <p:cNvPr id="6" name="Rectangle 5"/>
            <p:cNvSpPr/>
            <p:nvPr/>
          </p:nvSpPr>
          <p:spPr>
            <a:xfrm>
              <a:off x="2518028" y="1790953"/>
              <a:ext cx="4986068" cy="25102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Screen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3367305" y="3639888"/>
              <a:ext cx="822129" cy="1322703"/>
              <a:chOff x="3574365" y="2507397"/>
              <a:chExt cx="1769384" cy="2846717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74365" y="2507397"/>
                <a:ext cx="1769384" cy="2846717"/>
                <a:chOff x="3444970" y="2619540"/>
                <a:chExt cx="1769384" cy="2846717"/>
              </a:xfrm>
            </p:grpSpPr>
            <p:sp>
              <p:nvSpPr>
                <p:cNvPr id="13" name="Round Same Side Corner Rectangle 12"/>
                <p:cNvSpPr/>
                <p:nvPr/>
              </p:nvSpPr>
              <p:spPr>
                <a:xfrm>
                  <a:off x="3672238" y="5331125"/>
                  <a:ext cx="647633" cy="13513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>
                <a:xfrm rot="15884570">
                  <a:off x="3486770" y="3106694"/>
                  <a:ext cx="370936" cy="454536"/>
                </a:xfrm>
                <a:prstGeom prst="triangle">
                  <a:avLst>
                    <a:gd name="adj" fmla="val 36531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786368" y="2619540"/>
                  <a:ext cx="1113436" cy="108119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471818" y="3424687"/>
                  <a:ext cx="1742536" cy="20415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 rot="20795591">
                  <a:off x="3840871" y="2869005"/>
                  <a:ext cx="607367" cy="7536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 rot="21095949">
                  <a:off x="3514312" y="3575117"/>
                  <a:ext cx="1303865" cy="1861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045789" y="3125426"/>
                  <a:ext cx="108000" cy="1080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0" name="Right Triangle 9"/>
              <p:cNvSpPr/>
              <p:nvPr/>
            </p:nvSpPr>
            <p:spPr>
              <a:xfrm rot="12118051">
                <a:off x="4320500" y="3541660"/>
                <a:ext cx="508686" cy="1083006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193" y="5218981"/>
              <a:ext cx="590769" cy="7316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9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A penguin’s shadow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6"/>
            <a:ext cx="5790422" cy="502434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What would you see on the screen?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5858896" y="2400681"/>
            <a:ext cx="895038" cy="1440000"/>
            <a:chOff x="3574365" y="2507397"/>
            <a:chExt cx="1769384" cy="2846717"/>
          </a:xfrm>
        </p:grpSpPr>
        <p:grpSp>
          <p:nvGrpSpPr>
            <p:cNvPr id="33" name="Group 32"/>
            <p:cNvGrpSpPr/>
            <p:nvPr/>
          </p:nvGrpSpPr>
          <p:grpSpPr>
            <a:xfrm>
              <a:off x="3574365" y="2507397"/>
              <a:ext cx="1769384" cy="2846717"/>
              <a:chOff x="3444970" y="2619540"/>
              <a:chExt cx="1769384" cy="2846717"/>
            </a:xfrm>
          </p:grpSpPr>
          <p:sp>
            <p:nvSpPr>
              <p:cNvPr id="35" name="Round Same Side Corner Rectangle 34"/>
              <p:cNvSpPr/>
              <p:nvPr/>
            </p:nvSpPr>
            <p:spPr>
              <a:xfrm>
                <a:off x="3672238" y="5331125"/>
                <a:ext cx="647633" cy="13513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5884570">
                <a:off x="3486770" y="3106694"/>
                <a:ext cx="370936" cy="454536"/>
              </a:xfrm>
              <a:prstGeom prst="triangle">
                <a:avLst>
                  <a:gd name="adj" fmla="val 36531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786368" y="2619540"/>
                <a:ext cx="1113436" cy="108119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471818" y="3424687"/>
                <a:ext cx="1742536" cy="204157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 rot="20795591">
                <a:off x="3840871" y="2869005"/>
                <a:ext cx="607367" cy="7536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 rot="21095949">
                <a:off x="3514312" y="3575117"/>
                <a:ext cx="1303865" cy="186152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045789" y="312542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Right Triangle 33"/>
            <p:cNvSpPr/>
            <p:nvPr/>
          </p:nvSpPr>
          <p:spPr>
            <a:xfrm rot="12118051">
              <a:off x="4320500" y="3541660"/>
              <a:ext cx="508686" cy="108300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903597" y="2738772"/>
            <a:ext cx="447518" cy="720000"/>
            <a:chOff x="2873115" y="2695975"/>
            <a:chExt cx="447518" cy="720000"/>
          </a:xfrm>
        </p:grpSpPr>
        <p:grpSp>
          <p:nvGrpSpPr>
            <p:cNvPr id="43" name="Group 42"/>
            <p:cNvGrpSpPr>
              <a:grpSpLocks noChangeAspect="1"/>
            </p:cNvGrpSpPr>
            <p:nvPr/>
          </p:nvGrpSpPr>
          <p:grpSpPr>
            <a:xfrm>
              <a:off x="2873115" y="2695975"/>
              <a:ext cx="447518" cy="720000"/>
              <a:chOff x="3574365" y="2507397"/>
              <a:chExt cx="1769384" cy="2846717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3574365" y="2507397"/>
                <a:ext cx="1769384" cy="2846717"/>
                <a:chOff x="3444970" y="2619540"/>
                <a:chExt cx="1769384" cy="2846717"/>
              </a:xfrm>
            </p:grpSpPr>
            <p:sp>
              <p:nvSpPr>
                <p:cNvPr id="47" name="Round Same Side Corner Rectangle 46"/>
                <p:cNvSpPr/>
                <p:nvPr/>
              </p:nvSpPr>
              <p:spPr>
                <a:xfrm>
                  <a:off x="3672238" y="5331125"/>
                  <a:ext cx="647633" cy="13513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Isosceles Triangle 47"/>
                <p:cNvSpPr/>
                <p:nvPr/>
              </p:nvSpPr>
              <p:spPr>
                <a:xfrm rot="15884570">
                  <a:off x="3486770" y="3106694"/>
                  <a:ext cx="370936" cy="454536"/>
                </a:xfrm>
                <a:prstGeom prst="triangle">
                  <a:avLst>
                    <a:gd name="adj" fmla="val 36531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786368" y="2619540"/>
                  <a:ext cx="1113436" cy="108119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471818" y="3424687"/>
                  <a:ext cx="1742536" cy="20415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 rot="20795591">
                  <a:off x="3840871" y="2869005"/>
                  <a:ext cx="607367" cy="75369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 rot="21095949">
                  <a:off x="3514312" y="3575117"/>
                  <a:ext cx="1303865" cy="1861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045789" y="3125426"/>
                  <a:ext cx="108000" cy="1080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6" name="Right Triangle 45"/>
              <p:cNvSpPr/>
              <p:nvPr/>
            </p:nvSpPr>
            <p:spPr>
              <a:xfrm rot="12118051">
                <a:off x="4320500" y="3541660"/>
                <a:ext cx="508686" cy="1083006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3014013" y="2752639"/>
              <a:ext cx="176611" cy="1469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/>
          <p:cNvGrpSpPr>
            <a:grpSpLocks noChangeAspect="1"/>
          </p:cNvGrpSpPr>
          <p:nvPr/>
        </p:nvGrpSpPr>
        <p:grpSpPr>
          <a:xfrm>
            <a:off x="2683232" y="4229496"/>
            <a:ext cx="895038" cy="1440000"/>
            <a:chOff x="3574365" y="2507397"/>
            <a:chExt cx="1769384" cy="2846717"/>
          </a:xfrm>
        </p:grpSpPr>
        <p:grpSp>
          <p:nvGrpSpPr>
            <p:cNvPr id="55" name="Group 54"/>
            <p:cNvGrpSpPr/>
            <p:nvPr/>
          </p:nvGrpSpPr>
          <p:grpSpPr>
            <a:xfrm>
              <a:off x="3574365" y="2507397"/>
              <a:ext cx="1769384" cy="2846717"/>
              <a:chOff x="3444970" y="2619540"/>
              <a:chExt cx="1769384" cy="2846717"/>
            </a:xfrm>
          </p:grpSpPr>
          <p:sp>
            <p:nvSpPr>
              <p:cNvPr id="57" name="Round Same Side Corner Rectangle 56"/>
              <p:cNvSpPr/>
              <p:nvPr/>
            </p:nvSpPr>
            <p:spPr>
              <a:xfrm>
                <a:off x="3672238" y="5331125"/>
                <a:ext cx="647633" cy="13513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Isosceles Triangle 57"/>
              <p:cNvSpPr/>
              <p:nvPr/>
            </p:nvSpPr>
            <p:spPr>
              <a:xfrm rot="15884570">
                <a:off x="3486770" y="3106694"/>
                <a:ext cx="370936" cy="454536"/>
              </a:xfrm>
              <a:prstGeom prst="triangle">
                <a:avLst>
                  <a:gd name="adj" fmla="val 36531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786368" y="2619540"/>
                <a:ext cx="1113436" cy="108119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471818" y="3424687"/>
                <a:ext cx="1742536" cy="204157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 rot="20795591">
                <a:off x="3840871" y="2869005"/>
                <a:ext cx="607367" cy="75369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 rot="21095949">
                <a:off x="3514312" y="3575117"/>
                <a:ext cx="1303865" cy="18615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045789" y="3125426"/>
                <a:ext cx="108000" cy="108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6" name="Right Triangle 55"/>
            <p:cNvSpPr/>
            <p:nvPr/>
          </p:nvSpPr>
          <p:spPr>
            <a:xfrm rot="12118051">
              <a:off x="4320500" y="3541660"/>
              <a:ext cx="508686" cy="108300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63"/>
          <p:cNvGrpSpPr>
            <a:grpSpLocks noChangeAspect="1"/>
          </p:cNvGrpSpPr>
          <p:nvPr/>
        </p:nvGrpSpPr>
        <p:grpSpPr>
          <a:xfrm>
            <a:off x="5889068" y="4229496"/>
            <a:ext cx="895038" cy="1440000"/>
            <a:chOff x="3574365" y="2507397"/>
            <a:chExt cx="1769384" cy="2846717"/>
          </a:xfrm>
          <a:scene3d>
            <a:camera prst="orthographicFront">
              <a:rot lat="0" lon="10800000" rev="0"/>
            </a:camera>
            <a:lightRig rig="threePt" dir="t"/>
          </a:scene3d>
        </p:grpSpPr>
        <p:grpSp>
          <p:nvGrpSpPr>
            <p:cNvPr id="65" name="Group 64"/>
            <p:cNvGrpSpPr/>
            <p:nvPr/>
          </p:nvGrpSpPr>
          <p:grpSpPr>
            <a:xfrm>
              <a:off x="3574365" y="2507397"/>
              <a:ext cx="1769384" cy="2846717"/>
              <a:chOff x="3444970" y="2619540"/>
              <a:chExt cx="1769384" cy="2846717"/>
            </a:xfrm>
          </p:grpSpPr>
          <p:sp>
            <p:nvSpPr>
              <p:cNvPr id="67" name="Round Same Side Corner Rectangle 66"/>
              <p:cNvSpPr/>
              <p:nvPr/>
            </p:nvSpPr>
            <p:spPr>
              <a:xfrm>
                <a:off x="3672238" y="5331125"/>
                <a:ext cx="647633" cy="13513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15884570">
                <a:off x="3486770" y="3106694"/>
                <a:ext cx="370936" cy="454536"/>
              </a:xfrm>
              <a:prstGeom prst="triangle">
                <a:avLst>
                  <a:gd name="adj" fmla="val 36531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86368" y="2619540"/>
                <a:ext cx="1113436" cy="108119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471818" y="3424687"/>
                <a:ext cx="1742536" cy="204157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Oval 70"/>
              <p:cNvSpPr/>
              <p:nvPr/>
            </p:nvSpPr>
            <p:spPr>
              <a:xfrm rot="20795591">
                <a:off x="3840871" y="2869005"/>
                <a:ext cx="607367" cy="7536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Oval 71"/>
              <p:cNvSpPr/>
              <p:nvPr/>
            </p:nvSpPr>
            <p:spPr>
              <a:xfrm rot="21095949">
                <a:off x="3514312" y="3575117"/>
                <a:ext cx="1303865" cy="186152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4045789" y="312542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6" name="Right Triangle 65"/>
            <p:cNvSpPr/>
            <p:nvPr/>
          </p:nvSpPr>
          <p:spPr>
            <a:xfrm rot="12118051">
              <a:off x="4320500" y="3541660"/>
              <a:ext cx="508686" cy="1083006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35934" y="1570882"/>
            <a:ext cx="1155957" cy="1659598"/>
            <a:chOff x="319160" y="1452932"/>
            <a:chExt cx="1155957" cy="1659598"/>
          </a:xfrm>
        </p:grpSpPr>
        <p:sp>
          <p:nvSpPr>
            <p:cNvPr id="75" name="Rounded Rectangle 74"/>
            <p:cNvSpPr/>
            <p:nvPr/>
          </p:nvSpPr>
          <p:spPr>
            <a:xfrm>
              <a:off x="319160" y="1452932"/>
              <a:ext cx="1155957" cy="1659598"/>
            </a:xfrm>
            <a:prstGeom prst="roundRect">
              <a:avLst>
                <a:gd name="adj" fmla="val 4727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6" name="Group 75"/>
            <p:cNvGrpSpPr>
              <a:grpSpLocks noChangeAspect="1"/>
            </p:cNvGrpSpPr>
            <p:nvPr/>
          </p:nvGrpSpPr>
          <p:grpSpPr>
            <a:xfrm>
              <a:off x="663304" y="1579820"/>
              <a:ext cx="447518" cy="720000"/>
              <a:chOff x="3574365" y="2507397"/>
              <a:chExt cx="1769384" cy="2846717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3574365" y="2507397"/>
                <a:ext cx="1769384" cy="2846717"/>
                <a:chOff x="3444970" y="2619540"/>
                <a:chExt cx="1769384" cy="2846717"/>
              </a:xfrm>
            </p:grpSpPr>
            <p:sp>
              <p:nvSpPr>
                <p:cNvPr id="80" name="Round Same Side Corner Rectangle 79"/>
                <p:cNvSpPr/>
                <p:nvPr/>
              </p:nvSpPr>
              <p:spPr>
                <a:xfrm>
                  <a:off x="3672238" y="5331125"/>
                  <a:ext cx="647633" cy="13513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1" name="Isosceles Triangle 80"/>
                <p:cNvSpPr/>
                <p:nvPr/>
              </p:nvSpPr>
              <p:spPr>
                <a:xfrm rot="15884570">
                  <a:off x="3486770" y="3106694"/>
                  <a:ext cx="370936" cy="454536"/>
                </a:xfrm>
                <a:prstGeom prst="triangle">
                  <a:avLst>
                    <a:gd name="adj" fmla="val 36531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3786368" y="2619540"/>
                  <a:ext cx="1113436" cy="108119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3471818" y="3424687"/>
                  <a:ext cx="1742536" cy="204157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 rot="20795591">
                  <a:off x="3840871" y="2869005"/>
                  <a:ext cx="607367" cy="7536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 rot="21095949">
                  <a:off x="3514312" y="3575117"/>
                  <a:ext cx="1303865" cy="186152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4045789" y="3125426"/>
                  <a:ext cx="108000" cy="108000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9" name="Right Triangle 78"/>
              <p:cNvSpPr/>
              <p:nvPr/>
            </p:nvSpPr>
            <p:spPr>
              <a:xfrm rot="12118051">
                <a:off x="4320500" y="3541660"/>
                <a:ext cx="508686" cy="1083006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59543" y="2360730"/>
              <a:ext cx="1050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Full sized toy</a:t>
              </a:r>
              <a:endParaRPr lang="en-GB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214" y="391908"/>
            <a:ext cx="1670888" cy="12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6</TotalTime>
  <Words>49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2</cp:revision>
  <dcterms:created xsi:type="dcterms:W3CDTF">2019-04-10T07:24:22Z</dcterms:created>
  <dcterms:modified xsi:type="dcterms:W3CDTF">2019-04-10T07:30:28Z</dcterms:modified>
</cp:coreProperties>
</file>